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7DA79-1F53-4DF6-87BF-AC2CA00268BC}" type="datetimeFigureOut">
              <a:rPr lang="en-US" smtClean="0"/>
              <a:t>5/6/2011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DAE0B-30F0-4B44-84E0-DCE3B2839B6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Ex12:02 </a:t>
            </a:r>
            <a:r>
              <a:rPr lang="en-NZ" dirty="0"/>
              <a:t>G</a:t>
            </a:r>
            <a:r>
              <a:rPr lang="en-NZ" dirty="0" smtClean="0"/>
              <a:t>reen Sigma Q1-4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Plot constraints</a:t>
            </a:r>
          </a:p>
          <a:p>
            <a:r>
              <a:rPr lang="en-NZ" dirty="0" smtClean="0"/>
              <a:t>Find feasible region</a:t>
            </a:r>
          </a:p>
          <a:p>
            <a:r>
              <a:rPr lang="en-NZ" dirty="0" smtClean="0"/>
              <a:t>Label </a:t>
            </a:r>
          </a:p>
          <a:p>
            <a:r>
              <a:rPr lang="en-NZ" dirty="0" smtClean="0"/>
              <a:t>Find vertices</a:t>
            </a:r>
          </a:p>
          <a:p>
            <a:r>
              <a:rPr lang="en-NZ" dirty="0" smtClean="0"/>
              <a:t>Tabulate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Q1</a:t>
            </a:r>
            <a:endParaRPr lang="en-N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2812" t="32500" r="40625" b="30000"/>
          <a:stretch>
            <a:fillRect/>
          </a:stretch>
        </p:blipFill>
        <p:spPr bwMode="auto">
          <a:xfrm>
            <a:off x="500034" y="1428736"/>
            <a:ext cx="396719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72000" y="164305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Find the feasible region…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Q2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1500174"/>
            <a:ext cx="3857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Find the feasible region…</a:t>
            </a:r>
          </a:p>
          <a:p>
            <a:pPr marL="342900" indent="-342900">
              <a:buAutoNum type="arabicParenR"/>
            </a:pPr>
            <a:r>
              <a:rPr lang="en-NZ" dirty="0" smtClean="0"/>
              <a:t>Have a think about which spaces could be feasible</a:t>
            </a:r>
          </a:p>
          <a:p>
            <a:pPr marL="342900" indent="-342900">
              <a:buAutoNum type="arabicParenR"/>
            </a:pPr>
            <a:r>
              <a:rPr lang="en-NZ" dirty="0" smtClean="0"/>
              <a:t>Choose a coordinate WITHIN each of those spaces</a:t>
            </a:r>
          </a:p>
          <a:p>
            <a:pPr marL="342900" indent="-342900">
              <a:buAutoNum type="arabicParenR"/>
            </a:pPr>
            <a:r>
              <a:rPr lang="en-NZ" dirty="0" smtClean="0"/>
              <a:t>Test them against the constraints</a:t>
            </a:r>
          </a:p>
          <a:p>
            <a:pPr marL="342900" indent="-342900"/>
            <a:r>
              <a:rPr lang="en-NZ" dirty="0" smtClean="0"/>
              <a:t>When ALL the statements are correct </a:t>
            </a:r>
          </a:p>
          <a:p>
            <a:pPr marL="342900" indent="-342900"/>
            <a:r>
              <a:rPr lang="en-NZ" dirty="0" smtClean="0"/>
              <a:t>you have found the feasible region.</a:t>
            </a:r>
          </a:p>
          <a:p>
            <a:pPr marL="342900" indent="-342900"/>
            <a:r>
              <a:rPr lang="en-NZ" dirty="0" smtClean="0">
                <a:sym typeface="Wingdings" pitchFamily="2" charset="2"/>
              </a:rPr>
              <a:t>label it and the vertices </a:t>
            </a:r>
            <a:endParaRPr lang="en-NZ" dirty="0" smtClean="0"/>
          </a:p>
          <a:p>
            <a:endParaRPr lang="en-N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206" t="28391" r="26171" b="11104"/>
          <a:stretch>
            <a:fillRect/>
          </a:stretch>
        </p:blipFill>
        <p:spPr bwMode="auto">
          <a:xfrm>
            <a:off x="214282" y="1142984"/>
            <a:ext cx="446317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8" y="442913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Coordinate selected = (2.5, 2)</a:t>
            </a:r>
            <a:endParaRPr lang="en-NZ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85852" y="5017474"/>
          <a:ext cx="6096000" cy="14833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19200"/>
                <a:gridCol w="995378"/>
                <a:gridCol w="1443022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b="0" dirty="0" smtClean="0"/>
                        <a:t>y</a:t>
                      </a:r>
                      <a:r>
                        <a:rPr lang="en-NZ" b="0" baseline="0" dirty="0" smtClean="0"/>
                        <a:t> &lt; x</a:t>
                      </a:r>
                      <a:endParaRPr lang="en-NZ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0" dirty="0" smtClean="0"/>
                        <a:t>2</a:t>
                      </a:r>
                      <a:r>
                        <a:rPr lang="en-NZ" b="0" baseline="0" dirty="0" smtClean="0"/>
                        <a:t> &lt; 2.5</a:t>
                      </a:r>
                      <a:endParaRPr lang="en-NZ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b="0" dirty="0" smtClean="0"/>
                        <a:t>True</a:t>
                      </a:r>
                      <a:endParaRPr lang="en-N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x + 3y ≥ 6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2.5 + 3×2 ≥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True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x + y ≤ 5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dirty="0" smtClean="0"/>
                        <a:t>2.5 + 2 ≤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True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y ≥ 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</a:t>
                      </a:r>
                      <a:r>
                        <a:rPr lang="en-NZ" baseline="0" dirty="0" smtClean="0"/>
                        <a:t> </a:t>
                      </a:r>
                      <a:r>
                        <a:rPr lang="en-NZ" dirty="0" smtClean="0"/>
                        <a:t>≥ 1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True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57422" y="250030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Feasible region</a:t>
            </a:r>
            <a:endParaRPr lang="en-NZ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1928794" y="2857496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7610" cy="1143000"/>
          </a:xfrm>
        </p:spPr>
        <p:txBody>
          <a:bodyPr/>
          <a:lstStyle/>
          <a:p>
            <a:r>
              <a:rPr lang="en-NZ" dirty="0" smtClean="0"/>
              <a:t>Q2 </a:t>
            </a:r>
            <a:endParaRPr lang="en-NZ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000496" y="857232"/>
            <a:ext cx="4643470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NZ" sz="2800" dirty="0" smtClean="0"/>
              <a:t>To find each vertex we need to </a:t>
            </a:r>
          </a:p>
          <a:p>
            <a:r>
              <a:rPr lang="en-NZ" sz="2800" dirty="0" smtClean="0"/>
              <a:t>Identify the 2 lines that make the vertex </a:t>
            </a:r>
          </a:p>
          <a:p>
            <a:r>
              <a:rPr lang="en-NZ" sz="2800" dirty="0" smtClean="0"/>
              <a:t>Select them in ISCT solving function in the Graphics calculator ( under G-SLV)</a:t>
            </a:r>
          </a:p>
          <a:p>
            <a:r>
              <a:rPr lang="en-NZ" sz="2800" dirty="0" smtClean="0"/>
              <a:t>Record the coordinates in a table ready for optimising.</a:t>
            </a:r>
            <a:endParaRPr lang="en-NZ" dirty="0"/>
          </a:p>
        </p:txBody>
      </p:sp>
      <p:grpSp>
        <p:nvGrpSpPr>
          <p:cNvPr id="18" name="Group 17"/>
          <p:cNvGrpSpPr/>
          <p:nvPr/>
        </p:nvGrpSpPr>
        <p:grpSpPr>
          <a:xfrm>
            <a:off x="133981" y="1785926"/>
            <a:ext cx="3744338" cy="2714644"/>
            <a:chOff x="133981" y="1785926"/>
            <a:chExt cx="3744338" cy="2714644"/>
          </a:xfrm>
        </p:grpSpPr>
        <p:grpSp>
          <p:nvGrpSpPr>
            <p:cNvPr id="17" name="Group 16"/>
            <p:cNvGrpSpPr/>
            <p:nvPr/>
          </p:nvGrpSpPr>
          <p:grpSpPr>
            <a:xfrm>
              <a:off x="133981" y="1785926"/>
              <a:ext cx="3744338" cy="2714644"/>
              <a:chOff x="133981" y="1785926"/>
              <a:chExt cx="3744338" cy="2714644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28371" t="46125" r="43005" b="23622"/>
              <a:stretch>
                <a:fillRect/>
              </a:stretch>
            </p:blipFill>
            <p:spPr bwMode="auto">
              <a:xfrm>
                <a:off x="133981" y="1785926"/>
                <a:ext cx="3744338" cy="2714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011344" y="2728250"/>
                <a:ext cx="177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dirty="0" smtClean="0"/>
                  <a:t>Feasible region</a:t>
                </a:r>
                <a:endParaRPr lang="en-NZ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303315" y="2519487"/>
                <a:ext cx="482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b="1" dirty="0" smtClean="0"/>
                  <a:t>A</a:t>
                </a:r>
                <a:endParaRPr lang="en-NZ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160571" y="3376743"/>
                <a:ext cx="482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b="1" dirty="0" smtClean="0"/>
                  <a:t>B</a:t>
                </a:r>
                <a:endParaRPr lang="en-NZ" b="1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1472" y="3376743"/>
                <a:ext cx="482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b="1" dirty="0" smtClean="0"/>
                  <a:t>D</a:t>
                </a:r>
                <a:endParaRPr lang="en-NZ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438244" y="3693457"/>
                <a:ext cx="482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NZ" b="1" dirty="0" smtClean="0"/>
                  <a:t>C</a:t>
                </a:r>
                <a:endParaRPr lang="en-NZ" b="1" dirty="0"/>
              </a:p>
            </p:txBody>
          </p:sp>
        </p:grpSp>
        <p:sp>
          <p:nvSpPr>
            <p:cNvPr id="15" name="Freeform 14"/>
            <p:cNvSpPr/>
            <p:nvPr/>
          </p:nvSpPr>
          <p:spPr>
            <a:xfrm>
              <a:off x="1035424" y="3000372"/>
              <a:ext cx="1143000" cy="712694"/>
            </a:xfrm>
            <a:custGeom>
              <a:avLst/>
              <a:gdLst>
                <a:gd name="connsiteX0" fmla="*/ 430305 w 1143000"/>
                <a:gd name="connsiteY0" fmla="*/ 0 h 712694"/>
                <a:gd name="connsiteX1" fmla="*/ 0 w 1143000"/>
                <a:gd name="connsiteY1" fmla="*/ 443753 h 712694"/>
                <a:gd name="connsiteX2" fmla="*/ 699247 w 1143000"/>
                <a:gd name="connsiteY2" fmla="*/ 712694 h 712694"/>
                <a:gd name="connsiteX3" fmla="*/ 1143000 w 1143000"/>
                <a:gd name="connsiteY3" fmla="*/ 712694 h 712694"/>
                <a:gd name="connsiteX4" fmla="*/ 430305 w 1143000"/>
                <a:gd name="connsiteY4" fmla="*/ 0 h 71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0" h="712694">
                  <a:moveTo>
                    <a:pt x="430305" y="0"/>
                  </a:moveTo>
                  <a:lnTo>
                    <a:pt x="0" y="443753"/>
                  </a:lnTo>
                  <a:lnTo>
                    <a:pt x="699247" y="712694"/>
                  </a:lnTo>
                  <a:lnTo>
                    <a:pt x="1143000" y="712694"/>
                  </a:lnTo>
                  <a:lnTo>
                    <a:pt x="4303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0800000" flipV="1">
              <a:off x="1571606" y="2928933"/>
              <a:ext cx="500064" cy="428627"/>
            </a:xfrm>
            <a:prstGeom prst="straightConnector1">
              <a:avLst/>
            </a:prstGeom>
            <a:ln w="57150">
              <a:solidFill>
                <a:schemeClr val="accent4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928662" y="4786322"/>
          <a:ext cx="6096000" cy="1854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NZ" b="1" dirty="0" smtClean="0"/>
                        <a:t>vertex</a:t>
                      </a:r>
                      <a:endParaRPr lang="en-N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coordinate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x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b="0" dirty="0" smtClean="0"/>
                        <a:t>A</a:t>
                      </a:r>
                      <a:endParaRPr lang="en-NZ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D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Q3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64305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Find the feasible region…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6818" t="25510" r="17167" b="11104"/>
          <a:stretch>
            <a:fillRect/>
          </a:stretch>
        </p:blipFill>
        <p:spPr bwMode="auto">
          <a:xfrm>
            <a:off x="500034" y="1428736"/>
            <a:ext cx="4071966" cy="447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Q4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164305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Find the feasible region…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6818" t="25510" r="9964" b="11104"/>
          <a:stretch>
            <a:fillRect/>
          </a:stretch>
        </p:blipFill>
        <p:spPr bwMode="auto">
          <a:xfrm>
            <a:off x="428596" y="1285859"/>
            <a:ext cx="4000528" cy="366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178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Ex12:02 Green Sigma Q1-4</vt:lpstr>
      <vt:lpstr>Q1</vt:lpstr>
      <vt:lpstr>Q2</vt:lpstr>
      <vt:lpstr>Q2 </vt:lpstr>
      <vt:lpstr>Q3</vt:lpstr>
      <vt:lpstr>Q4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Ex12:02 Green Sigma Q1-4</dc:title>
  <dc:creator>Ministry of Education</dc:creator>
  <cp:lastModifiedBy>Ministry of Education</cp:lastModifiedBy>
  <cp:revision>5</cp:revision>
  <dcterms:created xsi:type="dcterms:W3CDTF">2011-05-05T23:37:36Z</dcterms:created>
  <dcterms:modified xsi:type="dcterms:W3CDTF">2011-05-06T00:35:12Z</dcterms:modified>
</cp:coreProperties>
</file>